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653567f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653567f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653567f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d653567f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d653567f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d653567f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d653567f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d653567f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d653567f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d653567f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653567f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d653567f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653567f7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d653567f7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00" y="0"/>
            <a:ext cx="1499389" cy="4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7" name="Google Shape;7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00" y="0"/>
            <a:ext cx="1499389" cy="4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6" name="Google Shape;66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Restoration Company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Disaster ERP Plan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 Disaster Plan Is Important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Just About Restoration Work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Really About </a:t>
            </a:r>
            <a:r>
              <a:rPr lang="en" u="sng">
                <a:solidFill>
                  <a:srgbClr val="FB0007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Business Stays in Business!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Minimizing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Disruption.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25% of businesses never re-open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80% of companies who don’t recover in a month are likely to go out of business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75%of businesses without Business Continuity plans fail within 3 years.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 in 5 companies spend no time maintaining their plan.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Results of a Disaster Without A Business Continuity Plan</a:t>
            </a:r>
            <a:endParaRPr sz="2100"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oss of reputation and/or loss of customers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Loss of revenue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Legality issues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Human resource issues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Increased insurance premiums</a:t>
            </a:r>
            <a:endParaRPr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Worst case, closure of business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Analogy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4440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Imagine you visited the doctors and the type of experience you would receive if they did or didn’t have all your health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you get treated better?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Quicker?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225" y="1999751"/>
            <a:ext cx="3124926" cy="20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In A Disaster Plan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Floor Plans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Shut Offs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Utilities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Resources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Disaster Protocols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Who’s calling who (Phone Trees)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Evacuation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766425" y="2014025"/>
            <a:ext cx="3420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Recover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Records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Insurance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Employee Records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158375" y="4443300"/>
            <a:ext cx="5480700" cy="319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More Than Only </a:t>
            </a:r>
            <a:r>
              <a:rPr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Facilities</a:t>
            </a:r>
            <a:r>
              <a:rPr lang="en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 Involved</a:t>
            </a:r>
            <a:endParaRPr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About Us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them info on your organization</a:t>
            </a:r>
            <a:endParaRPr b="1"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Certifications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makes you different - Matterport, Large Scale Drying, etc.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Old Way</a:t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2175"/>
            <a:ext cx="9144000" cy="411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Way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to ERP Tool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79325"/>
            <a:ext cx="3916705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